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3" r:id="rId4"/>
  </p:sldMasterIdLst>
  <p:sldIdLst>
    <p:sldId id="256" r:id="rId5"/>
    <p:sldId id="257" r:id="rId6"/>
    <p:sldId id="259" r:id="rId7"/>
    <p:sldId id="258" r:id="rId8"/>
  </p:sldIdLst>
  <p:sldSz cx="12192000" cy="6858000"/>
  <p:notesSz cx="6858000" cy="9144000"/>
  <p:embeddedFontLst>
    <p:embeddedFont>
      <p:font typeface="Garuda" panose="020B0604020202020204" pitchFamily="34" charset="-34"/>
      <p:regular r:id="rId9"/>
      <p:bold r:id="rId10"/>
      <p:italic r:id="rId11"/>
      <p:boldItalic r:id="rId12"/>
    </p:embeddedFont>
    <p:embeddedFont>
      <p:font typeface="TH SarabunPSK" panose="020B0500040200020003" pitchFamily="34" charset="-34"/>
      <p:regular r:id="rId13"/>
      <p:bold r:id="rId14"/>
      <p:italic r:id="rId15"/>
      <p:boldItalic r:id="rId16"/>
    </p:embeddedFont>
    <p:embeddedFont>
      <p:font typeface="Trebuchet MS" panose="020B060302020202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1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EA70A6-1163-42A5-88FF-D16A2ACF116D}" type="datetimeFigureOut">
              <a:rPr lang="en-US" smtClean="0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pPr>
              <a:defRPr/>
            </a:pPr>
            <a:fld id="{803102C7-EBE2-43E9-B0CA-28003A707E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2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919AF-F47D-4E74-A71E-7194656FD0BB}" type="datetimeFigureOut">
              <a:rPr lang="en-US" smtClean="0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pPr>
              <a:defRPr/>
            </a:pPr>
            <a:fld id="{7CCBCD55-05C2-4E5E-99C1-56EB9C664E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C04EF9-46C0-430C-933D-24E46E7AAC4E}" type="datetimeFigureOut">
              <a:rPr lang="en-US" smtClean="0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pPr>
              <a:defRPr/>
            </a:pPr>
            <a:fld id="{8A7D4667-5B8C-48C4-9138-12A7B25A81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1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AB1BB0-A0EA-4E1F-AD12-03D50DC9AC8C}" type="datetimeFigureOut">
              <a:rPr lang="en-US" smtClean="0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>
              <a:defRPr/>
            </a:pPr>
            <a:fld id="{BCE8892E-E817-4DE7-ABD9-76840EC815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8092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EB2F9-D03C-4F21-8DDF-AF6902A6A740}" type="datetimeFigureOut">
              <a:rPr lang="en-US" smtClean="0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>
              <a:defRPr/>
            </a:pPr>
            <a:fld id="{AB124305-4D12-4778-9EEA-F58FBC8548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57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EC5D90-332F-4BA7-8DEB-6837BD661D7B}" type="datetimeFigureOut">
              <a:rPr lang="en-US" smtClean="0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EFB29-8460-4783-B008-F0CE223A7C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08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76BBFF-6FF2-402A-954F-9813A09AFF84}" type="datetimeFigureOut">
              <a:rPr lang="en-US" smtClean="0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6E4F1-14E5-4C51-B64B-1C5F69A013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1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FDA41A-BE62-4272-A14C-F98C1AA28AA4}" type="datetimeFigureOut">
              <a:rPr lang="en-US" smtClean="0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18F73-6865-4669-8555-94FF7F5C89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15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pPr>
              <a:defRPr/>
            </a:pPr>
            <a:fld id="{1ADF3901-581F-4E93-9EE9-F7182A663B57}" type="datetimeFigureOut">
              <a:rPr lang="en-US" smtClean="0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pPr>
              <a:defRPr/>
            </a:pPr>
            <a:fld id="{35F7D2C9-E906-4119-91BF-C5EAF4099C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3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6ADA8B-EE74-412A-80D6-C9E42F9A8E6E}" type="datetimeFigureOut">
              <a:rPr lang="en-US" smtClean="0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EDE3C-D881-45C4-8224-DF24C17516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3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D0B64F-A752-4873-AD9F-722DD6296BA2}" type="datetimeFigureOut">
              <a:rPr lang="en-US" smtClean="0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pPr>
              <a:defRPr/>
            </a:pPr>
            <a:fld id="{BFD46D28-B14C-4DB6-AA24-25CFA5A1D7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9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5A8C61-BBC0-4B1C-B32A-E7CAC4BCCC3D}" type="datetimeFigureOut">
              <a:rPr lang="en-US" smtClean="0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0D642-0FE0-4B12-A64A-87AF7F60E6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84C543-10A8-4330-AC68-E7370DE86386}" type="datetimeFigureOut">
              <a:rPr lang="en-US" smtClean="0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ACD1D-0F6E-4B57-AB88-EF02867C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1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3D04C0-858C-4577-9702-BAA14E1885F4}" type="datetimeFigureOut">
              <a:rPr lang="en-US" smtClean="0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EA58E6-11BC-4918-B78A-A8DC1DDA92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0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010F0C-FFAF-468A-AAD4-B451B0274332}" type="datetimeFigureOut">
              <a:rPr lang="en-US" smtClean="0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FECE0-4BB1-4143-A66C-7FF42F7B47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0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2E94E7-4E28-42A8-9693-A9F9F571E734}" type="datetimeFigureOut">
              <a:rPr lang="en-US" smtClean="0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48DE2F-6179-4338-9848-0E85A4F61F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9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75325-3D90-4732-91E7-173717DDFEE6}" type="datetimeFigureOut">
              <a:rPr lang="en-US" smtClean="0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2EFA9-35BD-4C0D-BD5B-65AED74152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0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DB4BFE-22A5-4B74-A22D-87DD313591D9}" type="datetimeFigureOut">
              <a:rPr lang="en-US" smtClean="0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F79A52-3849-4BA3-A3BE-20705D31E7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540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6CC5E3C4-FAF8-8556-4152-A42A66A3F9D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109" y="2733709"/>
            <a:ext cx="8645347" cy="137307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th-TH" sz="1800" b="1" spc="-40" dirty="0">
                <a:effectLst/>
                <a:latin typeface="Garuda" panose="020B0604020202020204" pitchFamily="34" charset="-34"/>
                <a:ea typeface="Cordia New" panose="020B0304020202020204" pitchFamily="34" charset="-34"/>
                <a:cs typeface="Garuda" panose="020B0604020202020204" pitchFamily="34" charset="-34"/>
              </a:rPr>
              <a:t>ประชุมวิชาการครุศาสตร์อุตสาหกรรมระดับชาติ ครั้งที่ 17</a:t>
            </a:r>
            <a:r>
              <a:rPr lang="en-US" sz="1800" b="1" spc="-40" dirty="0">
                <a:effectLst/>
                <a:latin typeface="Garuda" panose="020B0604020202020204" pitchFamily="34" charset="-34"/>
                <a:ea typeface="Cordia New" panose="020B0304020202020204" pitchFamily="34" charset="-34"/>
                <a:cs typeface="Garuda" panose="020B0604020202020204" pitchFamily="34" charset="-34"/>
              </a:rPr>
              <a:t> </a:t>
            </a:r>
            <a:br>
              <a:rPr lang="en-US" sz="1800" b="1" spc="-40" dirty="0">
                <a:effectLst/>
                <a:latin typeface="Garuda" panose="020B0604020202020204" pitchFamily="34" charset="-34"/>
                <a:ea typeface="Cordia New" panose="020B0304020202020204" pitchFamily="34" charset="-34"/>
                <a:cs typeface="Garuda" panose="020B0604020202020204" pitchFamily="34" charset="-34"/>
              </a:rPr>
            </a:br>
            <a:r>
              <a:rPr lang="en-US" sz="1800" b="1" spc="-40" dirty="0">
                <a:effectLst/>
                <a:latin typeface="Garuda" panose="020B0604020202020204" pitchFamily="34" charset="-34"/>
                <a:ea typeface="Cordia New" panose="020B0304020202020204" pitchFamily="34" charset="-34"/>
                <a:cs typeface="Garuda" panose="020B0604020202020204" pitchFamily="34" charset="-34"/>
              </a:rPr>
              <a:t>The </a:t>
            </a:r>
            <a:r>
              <a:rPr lang="th-TH" sz="1800" b="1" spc="-40" dirty="0">
                <a:effectLst/>
                <a:latin typeface="Garuda" panose="020B0604020202020204" pitchFamily="34" charset="-34"/>
                <a:ea typeface="Cordia New" panose="020B0304020202020204" pitchFamily="34" charset="-34"/>
                <a:cs typeface="Garuda" panose="020B0604020202020204" pitchFamily="34" charset="-34"/>
              </a:rPr>
              <a:t>17</a:t>
            </a:r>
            <a:r>
              <a:rPr lang="en-US" sz="1800" b="1" spc="-40" baseline="30000" dirty="0" err="1">
                <a:effectLst/>
                <a:latin typeface="Garuda" panose="020B0604020202020204" pitchFamily="34" charset="-34"/>
                <a:ea typeface="Cordia New" panose="020B0304020202020204" pitchFamily="34" charset="-34"/>
                <a:cs typeface="Garuda" panose="020B0604020202020204" pitchFamily="34" charset="-34"/>
              </a:rPr>
              <a:t>th</a:t>
            </a:r>
            <a:r>
              <a:rPr lang="en-US" sz="1800" b="1" spc="-40" dirty="0">
                <a:effectLst/>
                <a:latin typeface="Garuda" panose="020B0604020202020204" pitchFamily="34" charset="-34"/>
                <a:ea typeface="Cordia New" panose="020B0304020202020204" pitchFamily="34" charset="-34"/>
                <a:cs typeface="Garuda" panose="020B0604020202020204" pitchFamily="34" charset="-34"/>
              </a:rPr>
              <a:t> National Conference on Technical Education (</a:t>
            </a:r>
            <a:r>
              <a:rPr lang="en-US" sz="1800" b="1" spc="-40" dirty="0" err="1">
                <a:effectLst/>
                <a:latin typeface="Garuda" panose="020B0604020202020204" pitchFamily="34" charset="-34"/>
                <a:ea typeface="Cordia New" panose="020B0304020202020204" pitchFamily="34" charset="-34"/>
                <a:cs typeface="Garuda" panose="020B0604020202020204" pitchFamily="34" charset="-34"/>
              </a:rPr>
              <a:t>NCTechEd</a:t>
            </a:r>
            <a:r>
              <a:rPr lang="th-TH" sz="1800" b="1" spc="-40" dirty="0">
                <a:effectLst/>
                <a:latin typeface="Garuda" panose="020B0604020202020204" pitchFamily="34" charset="-34"/>
                <a:ea typeface="Cordia New" panose="020B0304020202020204" pitchFamily="34" charset="-34"/>
                <a:cs typeface="Garuda" panose="020B0604020202020204" pitchFamily="34" charset="-34"/>
              </a:rPr>
              <a:t>17)</a:t>
            </a:r>
            <a:br>
              <a:rPr lang="en-US" sz="1800" b="1" dirty="0">
                <a:effectLst/>
                <a:latin typeface="Garuda" panose="020B0604020202020204" pitchFamily="34" charset="-34"/>
                <a:ea typeface="Cordia New" panose="020B0304020202020204" pitchFamily="34" charset="-34"/>
                <a:cs typeface="Garuda" panose="020B0604020202020204" pitchFamily="34" charset="-34"/>
              </a:rPr>
            </a:br>
            <a:r>
              <a:rPr lang="th-TH" sz="1800" b="1" dirty="0">
                <a:effectLst/>
                <a:latin typeface="Garuda" panose="020B0604020202020204" pitchFamily="34" charset="-34"/>
                <a:ea typeface="Cordia New" panose="020B0304020202020204" pitchFamily="34" charset="-34"/>
                <a:cs typeface="Garuda" panose="020B0604020202020204" pitchFamily="34" charset="-34"/>
              </a:rPr>
              <a:t>การประชุมวิชาการครุศาสตร์อุตสาหกรรมระดับนานาชาติ ครั้งที่ 12 </a:t>
            </a:r>
            <a:br>
              <a:rPr lang="en-US" sz="1800" b="1" dirty="0">
                <a:effectLst/>
                <a:latin typeface="Garuda" panose="020B0604020202020204" pitchFamily="34" charset="-34"/>
                <a:ea typeface="Cordia New" panose="020B0304020202020204" pitchFamily="34" charset="-34"/>
                <a:cs typeface="Garuda" panose="020B0604020202020204" pitchFamily="34" charset="-34"/>
              </a:rPr>
            </a:br>
            <a:r>
              <a:rPr lang="en-US" sz="1800" b="1" dirty="0">
                <a:effectLst/>
                <a:latin typeface="Garuda" panose="020B0604020202020204" pitchFamily="34" charset="-34"/>
                <a:ea typeface="Cordia New" panose="020B0304020202020204" pitchFamily="34" charset="-34"/>
                <a:cs typeface="Garuda" panose="020B0604020202020204" pitchFamily="34" charset="-34"/>
              </a:rPr>
              <a:t>The </a:t>
            </a:r>
            <a:r>
              <a:rPr lang="th-TH" sz="1800" b="1" dirty="0">
                <a:effectLst/>
                <a:latin typeface="Garuda" panose="020B0604020202020204" pitchFamily="34" charset="-34"/>
                <a:ea typeface="Cordia New" panose="020B0304020202020204" pitchFamily="34" charset="-34"/>
                <a:cs typeface="Garuda" panose="020B0604020202020204" pitchFamily="34" charset="-34"/>
              </a:rPr>
              <a:t>12</a:t>
            </a:r>
            <a:r>
              <a:rPr lang="en-US" sz="1800" b="1" baseline="30000" dirty="0" err="1">
                <a:effectLst/>
                <a:latin typeface="Garuda" panose="020B0604020202020204" pitchFamily="34" charset="-34"/>
                <a:ea typeface="Cordia New" panose="020B0304020202020204" pitchFamily="34" charset="-34"/>
                <a:cs typeface="Garuda" panose="020B0604020202020204" pitchFamily="34" charset="-34"/>
              </a:rPr>
              <a:t>th</a:t>
            </a:r>
            <a:r>
              <a:rPr lang="en-US" sz="1800" b="1" dirty="0">
                <a:effectLst/>
                <a:latin typeface="Garuda" panose="020B0604020202020204" pitchFamily="34" charset="-34"/>
                <a:ea typeface="Cordia New" panose="020B0304020202020204" pitchFamily="34" charset="-34"/>
                <a:cs typeface="Garuda" panose="020B0604020202020204" pitchFamily="34" charset="-34"/>
              </a:rPr>
              <a:t> International Conference on Technical Education (</a:t>
            </a:r>
            <a:r>
              <a:rPr lang="en-US" sz="1800" b="1" dirty="0" err="1">
                <a:effectLst/>
                <a:latin typeface="Garuda" panose="020B0604020202020204" pitchFamily="34" charset="-34"/>
                <a:ea typeface="Cordia New" panose="020B0304020202020204" pitchFamily="34" charset="-34"/>
                <a:cs typeface="Garuda" panose="020B0604020202020204" pitchFamily="34" charset="-34"/>
              </a:rPr>
              <a:t>ICTechEd</a:t>
            </a:r>
            <a:r>
              <a:rPr lang="th-TH" sz="1800" b="1" dirty="0">
                <a:effectLst/>
                <a:latin typeface="Garuda" panose="020B0604020202020204" pitchFamily="34" charset="-34"/>
                <a:ea typeface="Cordia New" panose="020B0304020202020204" pitchFamily="34" charset="-34"/>
                <a:cs typeface="Garuda" panose="020B0604020202020204" pitchFamily="34" charset="-34"/>
              </a:rPr>
              <a:t>12)</a:t>
            </a:r>
            <a:endParaRPr lang="th-TH" altLang="th-TH" b="1" dirty="0">
              <a:latin typeface="Garuda" panose="020B0604020202020204" pitchFamily="34" charset="-34"/>
              <a:cs typeface="Garuda" panose="020B0604020202020204" pitchFamily="34" charset="-34"/>
            </a:endParaRPr>
          </a:p>
        </p:txBody>
      </p:sp>
      <p:sp>
        <p:nvSpPr>
          <p:cNvPr id="19459" name="Subtitle 2">
            <a:extLst>
              <a:ext uri="{FF2B5EF4-FFF2-40B4-BE49-F238E27FC236}">
                <a16:creationId xmlns:a16="http://schemas.microsoft.com/office/drawing/2014/main" id="{E2EF9048-1E44-16C7-9C9F-25824E552E1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th-TH" alt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 descr="A blue and white logo with red and grey text&#10;&#10;AI-generated content may be incorrect.">
            <a:extLst>
              <a:ext uri="{FF2B5EF4-FFF2-40B4-BE49-F238E27FC236}">
                <a16:creationId xmlns:a16="http://schemas.microsoft.com/office/drawing/2014/main" id="{44CB3E95-E2E7-DF0F-AD2D-3ACC5A7F9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723" y="293541"/>
            <a:ext cx="1946436" cy="2057095"/>
          </a:xfrm>
          <a:prstGeom prst="rect">
            <a:avLst/>
          </a:prstGeom>
        </p:spPr>
      </p:pic>
      <p:pic>
        <p:nvPicPr>
          <p:cNvPr id="9" name="Picture 8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8A3590EC-6885-1215-A174-DCABBD2C5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988" y="640454"/>
            <a:ext cx="2701004" cy="1569760"/>
          </a:xfrm>
          <a:prstGeom prst="rect">
            <a:avLst/>
          </a:prstGeom>
        </p:spPr>
      </p:pic>
      <p:pic>
        <p:nvPicPr>
          <p:cNvPr id="13" name="Picture 12" descr="A green and white logo&#10;&#10;AI-generated content may be incorrect.">
            <a:extLst>
              <a:ext uri="{FF2B5EF4-FFF2-40B4-BE49-F238E27FC236}">
                <a16:creationId xmlns:a16="http://schemas.microsoft.com/office/drawing/2014/main" id="{345F1D2D-C499-705C-5B70-EEEFFD789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138" y="500031"/>
            <a:ext cx="1635718" cy="16398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ADBD758F-4001-E38D-A27E-C4376488D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 alt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 descr="A logo of a company&#10;&#10;AI-generated content may be incorrect.">
            <a:extLst>
              <a:ext uri="{FF2B5EF4-FFF2-40B4-BE49-F238E27FC236}">
                <a16:creationId xmlns:a16="http://schemas.microsoft.com/office/drawing/2014/main" id="{3F217B0B-1142-09A1-1856-273349973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1331" y="564603"/>
            <a:ext cx="1660669" cy="1550082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73D886-5C4A-086F-7125-DD65F3D71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DCE6BD64-69D5-6A9E-4FB7-6FBD46A50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 alt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C8034066-CD03-F720-3503-C88D0829CC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th-TH" sz="2600">
                <a:latin typeface="TH SarabunPSK" panose="020B0500040200020003" pitchFamily="34" charset="-34"/>
                <a:cs typeface="TH SarabunPSK" panose="020B0500040200020003" pitchFamily="34" charset="-34"/>
              </a:rPr>
              <a:t>xfxfxdfxdfxdfdfdsfdsfdsfdsfdffffffff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hhhhhhhhhhhhhhhhhhhhhhhhh</a:t>
            </a:r>
            <a:endParaRPr lang="th-TH" altLang="th-TH" sz="26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 descr="A logo of a company&#10;&#10;AI-generated content may be incorrect.">
            <a:extLst>
              <a:ext uri="{FF2B5EF4-FFF2-40B4-BE49-F238E27FC236}">
                <a16:creationId xmlns:a16="http://schemas.microsoft.com/office/drawing/2014/main" id="{015B9C70-63C9-E962-8D3D-CCA2315A0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1331" y="563077"/>
            <a:ext cx="1660669" cy="15500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20EA2D2C-BF84-B50E-1B03-CE5F68C3EC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h-TH" b="1">
                <a:latin typeface="TH SarabunPSK" panose="020B0500040200020003" pitchFamily="34" charset="-34"/>
                <a:cs typeface="TH SarabunPSK" panose="020B0500040200020003" pitchFamily="34" charset="-34"/>
              </a:rPr>
              <a:t>xcxcx</a:t>
            </a:r>
            <a:r>
              <a:rPr lang="th-TH" altLang="th-TH" b="1">
                <a:latin typeface="TH SarabunPSK" panose="020B0500040200020003" pitchFamily="34" charset="-34"/>
                <a:cs typeface="TH SarabunPSK" panose="020B0500040200020003" pitchFamily="34" charset="-34"/>
              </a:rPr>
              <a:t>ดแอแอแ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FE925C90-02E9-E68F-D666-38B08EAECF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h-TH" altLang="th-TH" sz="2600">
                <a:latin typeface="TH SarabunPSK" panose="020B0500040200020003" pitchFamily="34" charset="-34"/>
                <a:cs typeface="TH SarabunPSK" panose="020B0500040200020003" pitchFamily="34" charset="-34"/>
              </a:rPr>
              <a:t>กหกหกห</a:t>
            </a:r>
          </a:p>
        </p:txBody>
      </p:sp>
      <p:pic>
        <p:nvPicPr>
          <p:cNvPr id="2" name="Picture 1" descr="A logo of a company&#10;&#10;AI-generated content may be incorrect.">
            <a:extLst>
              <a:ext uri="{FF2B5EF4-FFF2-40B4-BE49-F238E27FC236}">
                <a16:creationId xmlns:a16="http://schemas.microsoft.com/office/drawing/2014/main" id="{B703DA8D-4ADF-3892-B4F9-4ED79BABD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1331" y="545749"/>
            <a:ext cx="1660669" cy="15500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063DA8D0CDF4BA5DDCE059DC0C161" ma:contentTypeVersion="16" ma:contentTypeDescription="Create a new document." ma:contentTypeScope="" ma:versionID="29b5fc007eb4ca424b334b0ff6783f19">
  <xsd:schema xmlns:xsd="http://www.w3.org/2001/XMLSchema" xmlns:xs="http://www.w3.org/2001/XMLSchema" xmlns:p="http://schemas.microsoft.com/office/2006/metadata/properties" xmlns:ns3="1746edf5-ff1f-495f-8971-a0f8f6015d63" xmlns:ns4="e18437dc-7907-4df6-a5cc-00b16954be84" targetNamespace="http://schemas.microsoft.com/office/2006/metadata/properties" ma:root="true" ma:fieldsID="06b1ea14a11cd390ee284225b39040fb" ns3:_="" ns4:_="">
    <xsd:import namespace="1746edf5-ff1f-495f-8971-a0f8f6015d63"/>
    <xsd:import namespace="e18437dc-7907-4df6-a5cc-00b16954be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6edf5-ff1f-495f-8971-a0f8f6015d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437dc-7907-4df6-a5cc-00b16954be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746edf5-ff1f-495f-8971-a0f8f6015d63" xsi:nil="true"/>
  </documentManagement>
</p:properties>
</file>

<file path=customXml/itemProps1.xml><?xml version="1.0" encoding="utf-8"?>
<ds:datastoreItem xmlns:ds="http://schemas.openxmlformats.org/officeDocument/2006/customXml" ds:itemID="{BCC3C626-3C6E-4F8A-B9BB-EA245653B1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46edf5-ff1f-495f-8971-a0f8f6015d63"/>
    <ds:schemaRef ds:uri="e18437dc-7907-4df6-a5cc-00b16954be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5A2EC2-BBBF-4FD4-8BBF-5AA1E90741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87E4FE-EFCF-4434-90D5-8DCDC091A386}">
  <ds:schemaRefs>
    <ds:schemaRef ds:uri="http://purl.org/dc/elements/1.1/"/>
    <ds:schemaRef ds:uri="http://schemas.microsoft.com/office/2006/documentManagement/types"/>
    <ds:schemaRef ds:uri="http://purl.org/dc/dcmitype/"/>
    <ds:schemaRef ds:uri="1746edf5-ff1f-495f-8971-a0f8f6015d63"/>
    <ds:schemaRef ds:uri="http://schemas.microsoft.com/office/infopath/2007/PartnerControls"/>
    <ds:schemaRef ds:uri="http://schemas.openxmlformats.org/package/2006/metadata/core-properties"/>
    <ds:schemaRef ds:uri="e18437dc-7907-4df6-a5cc-00b16954be84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141</TotalTime>
  <Words>53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Garuda</vt:lpstr>
      <vt:lpstr>Trebuchet MS</vt:lpstr>
      <vt:lpstr>TH SarabunPSK</vt:lpstr>
      <vt:lpstr>Berlin</vt:lpstr>
      <vt:lpstr>ประชุมวิชาการครุศาสตร์อุตสาหกรรมระดับชาติ ครั้งที่ 17  The 17th National Conference on Technical Education (NCTechEd17) การประชุมวิชาการครุศาสตร์อุตสาหกรรมระดับนานาชาติ ครั้งที่ 12  The 12th International Conference on Technical Education (ICTechEd12)</vt:lpstr>
      <vt:lpstr>PowerPoint Presentation</vt:lpstr>
      <vt:lpstr>PowerPoint Presentation</vt:lpstr>
      <vt:lpstr>xcxcxดแอแอแ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VEERACHET MAZA</dc:creator>
  <cp:lastModifiedBy>VEERACHET MAZA</cp:lastModifiedBy>
  <cp:revision>9</cp:revision>
  <dcterms:created xsi:type="dcterms:W3CDTF">2024-05-15T06:55:03Z</dcterms:created>
  <dcterms:modified xsi:type="dcterms:W3CDTF">2025-05-23T04:15:50Z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0x01010080A063DA8D0CDF4BA5DDCE059DC0C161</vt:lpwstr>
  </property>
  <property fmtid="{D5CDD505-2E9C-101B-9397-08002B2CF9AE}" pid="3" name="_activity">
    <vt:lpwstr/>
  </property>
</Properties>
</file>