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3" r:id="rId4"/>
  </p:sldMasterIdLst>
  <p:sldIdLst>
    <p:sldId id="256" r:id="rId5"/>
    <p:sldId id="257" r:id="rId6"/>
    <p:sldId id="259" r:id="rId7"/>
    <p:sldId id="258" r:id="rId8"/>
  </p:sldIdLst>
  <p:sldSz cx="12192000" cy="6858000"/>
  <p:notesSz cx="6858000" cy="9144000"/>
  <p:embeddedFontLst>
    <p:embeddedFont>
      <p:font typeface="Garuda" panose="020B0604020202020204" pitchFamily="34" charset="-34"/>
      <p:regular r:id="rId9"/>
      <p:bold r:id="rId10"/>
      <p:italic r:id="rId11"/>
      <p:boldItalic r:id="rId12"/>
    </p:embeddedFont>
    <p:embeddedFont>
      <p:font typeface="TH SarabunPSK" panose="020B0500040200020003" pitchFamily="34" charset="-34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EA70A6-1163-42A5-88FF-D16A2ACF116D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>
              <a:defRPr/>
            </a:pPr>
            <a:fld id="{803102C7-EBE2-43E9-B0CA-28003A707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2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919AF-F47D-4E74-A71E-7194656FD0BB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>
              <a:defRPr/>
            </a:pPr>
            <a:fld id="{7CCBCD55-05C2-4E5E-99C1-56EB9C664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04EF9-46C0-430C-933D-24E46E7AAC4E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>
              <a:defRPr/>
            </a:pPr>
            <a:fld id="{8A7D4667-5B8C-48C4-9138-12A7B25A81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1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B1BB0-A0EA-4E1F-AD12-03D50DC9AC8C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BCE8892E-E817-4DE7-ABD9-76840EC815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09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EB2F9-D03C-4F21-8DDF-AF6902A6A740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AB124305-4D12-4778-9EEA-F58FBC8548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5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C5D90-332F-4BA7-8DEB-6837BD661D7B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FB29-8460-4783-B008-F0CE223A7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0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76BBFF-6FF2-402A-954F-9813A09AFF84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6E4F1-14E5-4C51-B64B-1C5F69A013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DA41A-BE62-4272-A14C-F98C1AA28AA4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18F73-6865-4669-8555-94FF7F5C89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>
              <a:defRPr/>
            </a:pPr>
            <a:fld id="{1ADF3901-581F-4E93-9EE9-F7182A663B57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35F7D2C9-E906-4119-91BF-C5EAF4099C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ADA8B-EE74-412A-80D6-C9E42F9A8E6E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EDE3C-D881-45C4-8224-DF24C1751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3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0B64F-A752-4873-AD9F-722DD6296BA2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>
              <a:defRPr/>
            </a:pPr>
            <a:fld id="{BFD46D28-B14C-4DB6-AA24-25CFA5A1D7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9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A8C61-BBC0-4B1C-B32A-E7CAC4BCCC3D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0D642-0FE0-4B12-A64A-87AF7F60E6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4C543-10A8-4330-AC68-E7370DE86386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ACD1D-0F6E-4B57-AB88-EF02867C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D04C0-858C-4577-9702-BAA14E1885F4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A58E6-11BC-4918-B78A-A8DC1DDA92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0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10F0C-FFAF-468A-AAD4-B451B0274332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FECE0-4BB1-4143-A66C-7FF42F7B47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E94E7-4E28-42A8-9693-A9F9F571E734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8DE2F-6179-4338-9848-0E85A4F61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9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75325-3D90-4732-91E7-173717DDFEE6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2EFA9-35BD-4C0D-BD5B-65AED74152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0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B4BFE-22A5-4B74-A22D-87DD313591D9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F79A52-3849-4BA3-A3BE-20705D31E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54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CC5E3C4-FAF8-8556-4152-A42A66A3F9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109" y="2733709"/>
            <a:ext cx="8645347" cy="13730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h-TH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ประชุมวิชาการครุศาสตร์อุตสาหกรรมระดับชาติ ครั้งที่ 18</a:t>
            </a:r>
            <a:r>
              <a:rPr lang="en-US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 </a:t>
            </a:r>
            <a:br>
              <a:rPr lang="en-US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</a:br>
            <a:r>
              <a:rPr lang="en-US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The </a:t>
            </a:r>
            <a:r>
              <a:rPr lang="th-TH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18</a:t>
            </a:r>
            <a:r>
              <a:rPr lang="en-US" sz="1800" b="1" spc="-40" baseline="30000" dirty="0" err="1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th</a:t>
            </a:r>
            <a:r>
              <a:rPr lang="en-US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 National Conference on Technical Education (</a:t>
            </a:r>
            <a:r>
              <a:rPr lang="en-US" sz="1800" b="1" spc="-40" dirty="0" err="1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NCTechEd</a:t>
            </a:r>
            <a:r>
              <a:rPr lang="th-TH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18)</a:t>
            </a:r>
            <a:br>
              <a:rPr lang="en-US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</a:br>
            <a:r>
              <a:rPr lang="th-TH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การประชุมวิชาการครุศาสตร์อุตสาหกรรมระดับนานาชาติ ครั้งที่ 13 </a:t>
            </a:r>
            <a:br>
              <a:rPr lang="en-US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</a:br>
            <a:r>
              <a:rPr lang="en-US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The </a:t>
            </a:r>
            <a:r>
              <a:rPr lang="th-TH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13</a:t>
            </a:r>
            <a:r>
              <a:rPr lang="en-US" sz="1800" b="1" baseline="30000" dirty="0" err="1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th</a:t>
            </a:r>
            <a:r>
              <a:rPr lang="en-US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 International Conference on Technical Education (</a:t>
            </a:r>
            <a:r>
              <a:rPr lang="en-US" sz="1800" b="1" dirty="0" err="1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ICTechEd</a:t>
            </a:r>
            <a:r>
              <a:rPr lang="th-TH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13)</a:t>
            </a:r>
            <a:endParaRPr lang="th-TH" altLang="th-TH" b="1" dirty="0">
              <a:latin typeface="Garuda" panose="020B0604020202020204" pitchFamily="34" charset="-34"/>
              <a:cs typeface="Garuda" panose="020B0604020202020204" pitchFamily="34" charset="-34"/>
            </a:endParaRPr>
          </a:p>
        </p:txBody>
      </p:sp>
      <p:sp>
        <p:nvSpPr>
          <p:cNvPr id="19459" name="Subtitle 2">
            <a:extLst>
              <a:ext uri="{FF2B5EF4-FFF2-40B4-BE49-F238E27FC236}">
                <a16:creationId xmlns:a16="http://schemas.microsoft.com/office/drawing/2014/main" id="{E2EF9048-1E44-16C7-9C9F-25824E552E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h-TH" alt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 descr="A blue and white logo with red and grey text&#10;&#10;AI-generated content may be incorrect.">
            <a:extLst>
              <a:ext uri="{FF2B5EF4-FFF2-40B4-BE49-F238E27FC236}">
                <a16:creationId xmlns:a16="http://schemas.microsoft.com/office/drawing/2014/main" id="{44CB3E95-E2E7-DF0F-AD2D-3ACC5A7F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50" y="571826"/>
            <a:ext cx="967348" cy="1022344"/>
          </a:xfrm>
          <a:prstGeom prst="rect">
            <a:avLst/>
          </a:prstGeom>
        </p:spPr>
      </p:pic>
      <p:pic>
        <p:nvPicPr>
          <p:cNvPr id="9" name="Picture 8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8A3590EC-6885-1215-A174-DCABBD2C5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687" y="731410"/>
            <a:ext cx="1668670" cy="969792"/>
          </a:xfrm>
          <a:prstGeom prst="rect">
            <a:avLst/>
          </a:prstGeom>
        </p:spPr>
      </p:pic>
      <p:pic>
        <p:nvPicPr>
          <p:cNvPr id="13" name="Picture 12" descr="A green and white logo&#10;&#10;AI-generated content may be incorrect.">
            <a:extLst>
              <a:ext uri="{FF2B5EF4-FFF2-40B4-BE49-F238E27FC236}">
                <a16:creationId xmlns:a16="http://schemas.microsoft.com/office/drawing/2014/main" id="{345F1D2D-C499-705C-5B70-EEEFFD789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905" y="598102"/>
            <a:ext cx="967347" cy="9697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9AF74BB-84F6-AEEC-C1A2-5A53C6E720A6}"/>
              </a:ext>
            </a:extLst>
          </p:cNvPr>
          <p:cNvGrpSpPr/>
          <p:nvPr/>
        </p:nvGrpSpPr>
        <p:grpSpPr>
          <a:xfrm>
            <a:off x="3575589" y="800426"/>
            <a:ext cx="1455924" cy="591115"/>
            <a:chOff x="3398059" y="1162481"/>
            <a:chExt cx="2004999" cy="8477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3F3EE1-75A9-791D-0A6C-1759BEBD26E9}"/>
                </a:ext>
              </a:extLst>
            </p:cNvPr>
            <p:cNvSpPr/>
            <p:nvPr/>
          </p:nvSpPr>
          <p:spPr>
            <a:xfrm>
              <a:off x="3398059" y="1162481"/>
              <a:ext cx="2004999" cy="84776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EEEFAD-5FC1-F3BB-076D-72CE64810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2883" y="1173287"/>
              <a:ext cx="1995350" cy="82615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39DF92A-B30D-38BF-B3AE-1D04F5C49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613" y="800426"/>
            <a:ext cx="1223163" cy="5911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0F43850-477F-9701-18FD-A331AD1E1075}"/>
              </a:ext>
            </a:extLst>
          </p:cNvPr>
          <p:cNvGrpSpPr/>
          <p:nvPr/>
        </p:nvGrpSpPr>
        <p:grpSpPr>
          <a:xfrm>
            <a:off x="7457122" y="598102"/>
            <a:ext cx="907704" cy="1072206"/>
            <a:chOff x="1580294" y="1934749"/>
            <a:chExt cx="3012854" cy="355887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898567-95E4-E23E-EC53-6FD5122ABA39}"/>
                </a:ext>
              </a:extLst>
            </p:cNvPr>
            <p:cNvSpPr/>
            <p:nvPr/>
          </p:nvSpPr>
          <p:spPr>
            <a:xfrm>
              <a:off x="1671660" y="2013939"/>
              <a:ext cx="2830122" cy="283012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7AEBCE-EF85-3ED5-4F07-3223C36FD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9642" t="17794" r="10064" b="12644"/>
            <a:stretch>
              <a:fillRect/>
            </a:stretch>
          </p:blipFill>
          <p:spPr>
            <a:xfrm>
              <a:off x="1580294" y="1934749"/>
              <a:ext cx="3012854" cy="35588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DBD758F-4001-E38D-A27E-C4376488D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F9AB06-D96B-6EC6-D3F1-C487A8CF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5273" y="595167"/>
            <a:ext cx="1525390" cy="13970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CE6BD64-69D5-6A9E-4FB7-6FBD46A5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 alt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8034066-CD03-F720-3503-C88D0829CC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h-TH" sz="2600">
                <a:latin typeface="TH SarabunPSK" panose="020B0500040200020003" pitchFamily="34" charset="-34"/>
                <a:cs typeface="TH SarabunPSK" panose="020B0500040200020003" pitchFamily="34" charset="-34"/>
              </a:rPr>
              <a:t>xfxfxdfxdfxdfdfdsfdsfdsfdsfdffffffff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hhhhhhhhhhhhhhhhhhhhhhhhh</a:t>
            </a:r>
            <a:endParaRPr lang="th-TH" altLang="th-TH" sz="2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4314015D-12A5-403D-AFC7-166095C2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610" y="595167"/>
            <a:ext cx="1525390" cy="13970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0EA2D2C-BF84-B50E-1B03-CE5F68C3E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 </a:t>
            </a:r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test</a:t>
            </a:r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E925C90-02E9-E68F-D666-38B08EAECF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alt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กหกหกห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450D83EC-4F31-F2EE-09CF-2CFC101F0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273" y="595167"/>
            <a:ext cx="1525390" cy="13970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063DA8D0CDF4BA5DDCE059DC0C161" ma:contentTypeVersion="16" ma:contentTypeDescription="Create a new document." ma:contentTypeScope="" ma:versionID="29b5fc007eb4ca424b334b0ff6783f19">
  <xsd:schema xmlns:xsd="http://www.w3.org/2001/XMLSchema" xmlns:xs="http://www.w3.org/2001/XMLSchema" xmlns:p="http://schemas.microsoft.com/office/2006/metadata/properties" xmlns:ns3="1746edf5-ff1f-495f-8971-a0f8f6015d63" xmlns:ns4="e18437dc-7907-4df6-a5cc-00b16954be84" targetNamespace="http://schemas.microsoft.com/office/2006/metadata/properties" ma:root="true" ma:fieldsID="06b1ea14a11cd390ee284225b39040fb" ns3:_="" ns4:_="">
    <xsd:import namespace="1746edf5-ff1f-495f-8971-a0f8f6015d63"/>
    <xsd:import namespace="e18437dc-7907-4df6-a5cc-00b16954b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6edf5-ff1f-495f-8971-a0f8f6015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437dc-7907-4df6-a5cc-00b16954b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746edf5-ff1f-495f-8971-a0f8f6015d63" xsi:nil="true"/>
  </documentManagement>
</p:properties>
</file>

<file path=customXml/itemProps1.xml><?xml version="1.0" encoding="utf-8"?>
<ds:datastoreItem xmlns:ds="http://schemas.openxmlformats.org/officeDocument/2006/customXml" ds:itemID="{2F5A2EC2-BBBF-4FD4-8BBF-5AA1E9074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C3C626-3C6E-4F8A-B9BB-EA245653B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6edf5-ff1f-495f-8971-a0f8f6015d63"/>
    <ds:schemaRef ds:uri="e18437dc-7907-4df6-a5cc-00b16954be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87E4FE-EFCF-4434-90D5-8DCDC091A386}">
  <ds:schemaRefs>
    <ds:schemaRef ds:uri="http://purl.org/dc/elements/1.1/"/>
    <ds:schemaRef ds:uri="http://schemas.microsoft.com/office/2006/documentManagement/types"/>
    <ds:schemaRef ds:uri="http://purl.org/dc/dcmitype/"/>
    <ds:schemaRef ds:uri="1746edf5-ff1f-495f-8971-a0f8f6015d63"/>
    <ds:schemaRef ds:uri="http://schemas.microsoft.com/office/infopath/2007/PartnerControls"/>
    <ds:schemaRef ds:uri="http://schemas.openxmlformats.org/package/2006/metadata/core-properties"/>
    <ds:schemaRef ds:uri="e18437dc-7907-4df6-a5cc-00b16954be84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52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Garuda</vt:lpstr>
      <vt:lpstr>Trebuchet MS</vt:lpstr>
      <vt:lpstr>TH SarabunPSK</vt:lpstr>
      <vt:lpstr>Arial</vt:lpstr>
      <vt:lpstr>Berlin</vt:lpstr>
      <vt:lpstr>ประชุมวิชาการครุศาสตร์อุตสาหกรรมระดับชาติ ครั้งที่ 18  The 18th National Conference on Technical Education (NCTechEd18) การประชุมวิชาการครุศาสตร์อุตสาหกรรมระดับนานาชาติ ครั้งที่ 13  The 13th International Conference on Technical Education (ICTechEd13)</vt:lpstr>
      <vt:lpstr>PowerPoint Presentation</vt:lpstr>
      <vt:lpstr>PowerPoint Presentation</vt:lpstr>
      <vt:lpstr>ทดสอบ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VEERACHET MAZA</dc:creator>
  <cp:lastModifiedBy>VEERACHET MAZA</cp:lastModifiedBy>
  <cp:revision>13</cp:revision>
  <dcterms:created xsi:type="dcterms:W3CDTF">2024-05-15T06:55:03Z</dcterms:created>
  <dcterms:modified xsi:type="dcterms:W3CDTF">2026-05-22T04:59:22Z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0x01010080A063DA8D0CDF4BA5DDCE059DC0C161</vt:lpwstr>
  </property>
  <property fmtid="{D5CDD505-2E9C-101B-9397-08002B2CF9AE}" pid="3" name="_activity">
    <vt:lpwstr/>
  </property>
</Properties>
</file>